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438" y="-336"/>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26/04/2018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26/04/2018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26/04/2018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920713" y="3212271"/>
              <a:ext cx="1895134" cy="1015663"/>
            </a:xfrm>
            <a:prstGeom prst="rect">
              <a:avLst/>
            </a:prstGeom>
            <a:noFill/>
          </p:spPr>
          <p:txBody>
            <a:bodyPr wrap="none" rtlCol="0">
              <a:spAutoFit/>
            </a:bodyPr>
            <a:lstStyle/>
            <a:p>
              <a:pPr algn="ctr"/>
              <a:r>
                <a:rPr lang="it-IT" sz="2000" b="1" dirty="0" smtClean="0">
                  <a:solidFill>
                    <a:schemeClr val="bg1">
                      <a:lumMod val="50000"/>
                    </a:schemeClr>
                  </a:solidFill>
                </a:rPr>
                <a:t>2 MAGGIO 2018</a:t>
              </a:r>
              <a:endParaRPr lang="it-IT" sz="2000" b="1" dirty="0" smtClean="0">
                <a:solidFill>
                  <a:schemeClr val="bg1">
                    <a:lumMod val="50000"/>
                  </a:schemeClr>
                </a:solidFill>
              </a:endParaRPr>
            </a:p>
            <a:p>
              <a:pPr algn="ctr"/>
              <a:r>
                <a:rPr lang="it-IT" sz="4000" b="1" smtClean="0">
                  <a:solidFill>
                    <a:schemeClr val="accent6"/>
                  </a:solidFill>
                </a:rPr>
                <a:t>PAVIA</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Presentazione standard di PowerPoint</vt:lpstr>
      <vt:lpstr>IL NECESSARIO RIORDINO TERRITORIALE</vt:lpstr>
      <vt:lpstr>IL NECESSARIO RIORDINO TERRITORIALE</vt:lpstr>
      <vt:lpstr>IL NECESSARIO RIORDINO TERRITORIALE</vt:lpstr>
      <vt:lpstr>SEMPLIFICAZIONE  E INNOVAZIONE DELLA P.A.  </vt:lpstr>
      <vt:lpstr>Presentazione standard di PowerPoint</vt:lpstr>
      <vt:lpstr>WELFARE E SANITÀ:  UN UNICO ASSESSORATO</vt:lpstr>
      <vt:lpstr>Presentazione standard di PowerPoint</vt:lpstr>
      <vt:lpstr>Presentazione standard di PowerPoint</vt:lpstr>
      <vt:lpstr>POLITICHE ABITATIVE</vt:lpstr>
      <vt:lpstr>Presentazione standard di PowerPoint</vt:lpstr>
      <vt:lpstr>ISTRUZIONE, FORMAZIONE, POLITICHE GIOVANILI</vt:lpstr>
      <vt:lpstr>Presentazione standard di PowerPoint</vt:lpstr>
      <vt:lpstr>Presentazione standard di PowerPoint</vt:lpstr>
      <vt:lpstr>PROGRAMMAZIONE EUROPEA</vt:lpstr>
      <vt:lpstr>Presentazione standard di PowerPoint</vt:lpstr>
      <vt:lpstr>MOBILITÀ INTEGRATA E SOSTENIBILE</vt:lpstr>
      <vt:lpstr>Presentazione standard di PowerPoint</vt:lpstr>
      <vt:lpstr>Presentazione standard di PowerPoint</vt:lpstr>
      <vt:lpstr>QUALITÀ AMBIENTALE</vt:lpstr>
      <vt:lpstr>Presentazione standard di PowerPoint</vt:lpstr>
      <vt:lpstr>Presentazione standard di PowerPoint</vt:lpstr>
      <vt:lpstr>POLITICHE PER IL TERRITORIO</vt:lpstr>
      <vt:lpstr>Presentazione standard di PowerPoint</vt:lpstr>
      <vt:lpstr>Presentazione standard di PowerPoint</vt:lpstr>
      <vt:lpstr>PROTEZIONE CIVILE, SICUREZZA URBANA E POLIZIA LOCALE</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Federica Parenti</cp:lastModifiedBy>
  <cp:revision>54</cp:revision>
  <dcterms:created xsi:type="dcterms:W3CDTF">2018-02-20T10:57:14Z</dcterms:created>
  <dcterms:modified xsi:type="dcterms:W3CDTF">2018-04-26T13:53:23Z</dcterms:modified>
</cp:coreProperties>
</file>